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0" r:id="rId8"/>
    <p:sldId id="261" r:id="rId9"/>
    <p:sldId id="263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385B-FA72-42F9-B812-7B2D21FEFC4F}" type="datetimeFigureOut">
              <a:rPr lang="zh-CN" altLang="en-US" smtClean="0"/>
              <a:pPr/>
              <a:t>2018/4/12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8D95-C370-438A-BAB2-1A2804EFC5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43001" y="0"/>
            <a:ext cx="10287001" cy="685800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1"/>
            <a:ext cx="5220072" cy="1124743"/>
          </a:xfrm>
        </p:spPr>
        <p:txBody>
          <a:bodyPr>
            <a:normAutofit fontScale="90000"/>
          </a:bodyPr>
          <a:lstStyle/>
          <a:p>
            <a:r>
              <a:rPr lang="zh-CN" altLang="en-US" sz="7200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电商客服培训</a:t>
            </a:r>
            <a:endParaRPr lang="zh-CN" altLang="en-US" sz="7200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严禁出</a:t>
            </a:r>
            <a:r>
              <a:rPr lang="zh-CN" altLang="zh-CN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现</a:t>
            </a:r>
            <a:r>
              <a:rPr lang="zh-CN" altLang="en-US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的情况</a:t>
            </a:r>
            <a:endParaRPr lang="zh-CN" altLang="en-US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zh-CN" altLang="zh-CN" dirty="0" smtClean="0"/>
              <a:t>未</a:t>
            </a:r>
            <a:r>
              <a:rPr lang="zh-CN" altLang="zh-CN" dirty="0"/>
              <a:t>备注或者备注错误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zh-CN" altLang="zh-CN" dirty="0" smtClean="0"/>
              <a:t>订</a:t>
            </a:r>
            <a:r>
              <a:rPr lang="zh-CN" altLang="zh-CN" dirty="0"/>
              <a:t>单出错</a:t>
            </a:r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zh-CN" altLang="zh-CN" dirty="0" smtClean="0"/>
              <a:t>未</a:t>
            </a:r>
            <a:r>
              <a:rPr lang="zh-CN" altLang="zh-CN" dirty="0"/>
              <a:t>点击发货给顾客留言</a:t>
            </a:r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zh-CN" altLang="zh-CN" dirty="0" smtClean="0"/>
              <a:t>对</a:t>
            </a:r>
            <a:r>
              <a:rPr lang="zh-CN" altLang="zh-CN" dirty="0"/>
              <a:t>顾客敷衍回复慢没有道</a:t>
            </a:r>
            <a:r>
              <a:rPr lang="zh-CN" altLang="zh-CN" dirty="0" smtClean="0"/>
              <a:t>歉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备注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</a:t>
            </a:r>
            <a:r>
              <a:rPr lang="zh-CN" altLang="zh-CN" b="1" dirty="0"/>
              <a:t>，注明发货时间（包括等通知的要有大约发货时间）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，特别要求的顾客要备注特别挑货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，售后的也要备注特别挑货</a:t>
            </a:r>
          </a:p>
          <a:p>
            <a:r>
              <a:rPr lang="en-US" altLang="zh-CN" b="1" dirty="0"/>
              <a:t>4</a:t>
            </a:r>
            <a:r>
              <a:rPr lang="zh-CN" altLang="zh-CN" b="1" dirty="0"/>
              <a:t>，遭顾客投</a:t>
            </a:r>
            <a:r>
              <a:rPr lang="zh-CN" altLang="zh-CN" b="1" dirty="0" smtClean="0"/>
              <a:t>诉</a:t>
            </a:r>
            <a:r>
              <a:rPr lang="zh-CN" altLang="en-US" b="1" dirty="0" smtClean="0"/>
              <a:t>，二次发货</a:t>
            </a:r>
            <a:endParaRPr lang="en-US" altLang="zh-CN" b="1" dirty="0" smtClean="0"/>
          </a:p>
          <a:p>
            <a:r>
              <a:rPr lang="zh-CN" altLang="en-US" b="1" dirty="0" smtClean="0"/>
              <a:t>部分大卖家会购买和使用</a:t>
            </a:r>
            <a:r>
              <a:rPr lang="en-US" altLang="zh-CN" b="1" dirty="0" smtClean="0"/>
              <a:t>ERP</a:t>
            </a:r>
            <a:r>
              <a:rPr lang="zh-CN" altLang="en-US" b="1" dirty="0" smtClean="0"/>
              <a:t>软件，可以有效的串联起来交易的每个步骤。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客服高压线</a:t>
            </a:r>
            <a:endParaRPr lang="zh-CN" altLang="en-US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47500" lnSpcReduction="20000"/>
          </a:bodyPr>
          <a:lstStyle/>
          <a:p>
            <a:r>
              <a:rPr lang="en-US" altLang="zh-CN" sz="4300" b="1" dirty="0" smtClean="0"/>
              <a:t>1</a:t>
            </a:r>
            <a:r>
              <a:rPr lang="en-US" altLang="zh-CN" sz="4300" b="1" dirty="0"/>
              <a:t>:</a:t>
            </a:r>
            <a:r>
              <a:rPr lang="zh-CN" altLang="zh-CN" sz="4300" b="1" dirty="0" smtClean="0"/>
              <a:t>发</a:t>
            </a:r>
            <a:r>
              <a:rPr lang="zh-CN" altLang="zh-CN" sz="4300" b="1" dirty="0"/>
              <a:t>票</a:t>
            </a:r>
            <a:r>
              <a:rPr lang="en-US" altLang="zh-CN" sz="4300" b="1" dirty="0"/>
              <a:t>;</a:t>
            </a:r>
            <a:endParaRPr lang="zh-CN" altLang="zh-CN" sz="4300" dirty="0"/>
          </a:p>
          <a:p>
            <a:pPr>
              <a:buNone/>
            </a:pPr>
            <a:r>
              <a:rPr lang="zh-CN" altLang="zh-CN" sz="4300" dirty="0"/>
              <a:t>任何情况，绝对不可以说不开发票。</a:t>
            </a:r>
          </a:p>
          <a:p>
            <a:pPr>
              <a:buNone/>
            </a:pPr>
            <a:r>
              <a:rPr lang="zh-CN" altLang="zh-CN" sz="4300" dirty="0"/>
              <a:t>不可以出现“含税价”“不含税”字样。</a:t>
            </a:r>
          </a:p>
          <a:p>
            <a:pPr>
              <a:buNone/>
            </a:pPr>
            <a:r>
              <a:rPr lang="zh-CN" altLang="zh-CN" sz="4300" dirty="0"/>
              <a:t>就算是买家要求不开发票便宜些，也要一口咬定可以开发票。</a:t>
            </a:r>
          </a:p>
          <a:p>
            <a:pPr>
              <a:buNone/>
            </a:pPr>
            <a:r>
              <a:rPr lang="en-US" altLang="zh-CN" sz="4300" dirty="0"/>
              <a:t> </a:t>
            </a:r>
            <a:endParaRPr lang="zh-CN" altLang="zh-CN" sz="4300" dirty="0"/>
          </a:p>
          <a:p>
            <a:r>
              <a:rPr lang="en-US" altLang="zh-CN" sz="4300" b="1" dirty="0" smtClean="0"/>
              <a:t>2</a:t>
            </a:r>
            <a:r>
              <a:rPr lang="en-US" altLang="zh-CN" sz="4300" b="1" dirty="0"/>
              <a:t>:</a:t>
            </a:r>
            <a:r>
              <a:rPr lang="zh-CN" altLang="zh-CN" sz="4300" b="1" dirty="0" smtClean="0"/>
              <a:t>包</a:t>
            </a:r>
            <a:r>
              <a:rPr lang="zh-CN" altLang="zh-CN" sz="4300" b="1" dirty="0"/>
              <a:t>邮问题</a:t>
            </a:r>
            <a:r>
              <a:rPr lang="zh-CN" altLang="zh-CN" sz="4300" dirty="0"/>
              <a:t>：标题不能出现包邮字样，写了包邮就是包邮到月球。</a:t>
            </a:r>
          </a:p>
          <a:p>
            <a:pPr>
              <a:buNone/>
            </a:pPr>
            <a:r>
              <a:rPr lang="en-US" altLang="zh-CN" sz="4300" dirty="0"/>
              <a:t> </a:t>
            </a:r>
            <a:endParaRPr lang="zh-CN" altLang="zh-CN" sz="4300" dirty="0"/>
          </a:p>
          <a:p>
            <a:r>
              <a:rPr lang="en-US" altLang="zh-CN" sz="4300" b="1" dirty="0" smtClean="0"/>
              <a:t>3</a:t>
            </a:r>
            <a:r>
              <a:rPr lang="en-US" altLang="zh-CN" sz="4300" b="1" dirty="0" smtClean="0"/>
              <a:t>:</a:t>
            </a:r>
            <a:r>
              <a:rPr lang="zh-CN" altLang="zh-CN" sz="4300" b="1" dirty="0" smtClean="0"/>
              <a:t>装</a:t>
            </a:r>
            <a:r>
              <a:rPr lang="zh-CN" altLang="zh-CN" sz="4300" b="1" dirty="0"/>
              <a:t>问题</a:t>
            </a:r>
            <a:r>
              <a:rPr lang="zh-CN" altLang="zh-CN" sz="4300" dirty="0"/>
              <a:t>：只要是满足送装区域的，绝不可以说不送装。去年我们碰到过大量的类似投诉！</a:t>
            </a:r>
          </a:p>
          <a:p>
            <a:pPr>
              <a:buNone/>
            </a:pPr>
            <a:endParaRPr lang="zh-CN" altLang="zh-CN" sz="4300" dirty="0"/>
          </a:p>
          <a:p>
            <a:r>
              <a:rPr lang="en-US" altLang="zh-CN" sz="4300" b="1" dirty="0" smtClean="0"/>
              <a:t>4</a:t>
            </a:r>
            <a:r>
              <a:rPr lang="en-US" altLang="zh-CN" sz="4300" b="1" dirty="0" smtClean="0"/>
              <a:t>:</a:t>
            </a:r>
            <a:r>
              <a:rPr lang="zh-CN" altLang="zh-CN" sz="4300" b="1" dirty="0" smtClean="0"/>
              <a:t>信</a:t>
            </a:r>
            <a:r>
              <a:rPr lang="zh-CN" altLang="zh-CN" sz="4300" b="1" dirty="0"/>
              <a:t>用卡问题：</a:t>
            </a:r>
            <a:endParaRPr lang="zh-CN" altLang="zh-CN" sz="4300" dirty="0"/>
          </a:p>
          <a:p>
            <a:pPr>
              <a:buNone/>
            </a:pPr>
            <a:r>
              <a:rPr lang="zh-CN" altLang="zh-CN" sz="4300" dirty="0"/>
              <a:t>支持信用卡服务！天猫默认的，不用问肯定是支持的。</a:t>
            </a:r>
          </a:p>
          <a:p>
            <a:pPr>
              <a:buNone/>
            </a:pPr>
            <a:r>
              <a:rPr lang="zh-CN" altLang="zh-CN" sz="4300" dirty="0"/>
              <a:t>支持信用卡分期付款，我们店铺默认都支持。每笔交易满</a:t>
            </a:r>
            <a:r>
              <a:rPr lang="en-US" altLang="zh-CN" sz="4300" dirty="0"/>
              <a:t>600</a:t>
            </a:r>
            <a:r>
              <a:rPr lang="zh-CN" altLang="zh-CN" sz="4300" dirty="0"/>
              <a:t>元以</a:t>
            </a:r>
            <a:r>
              <a:rPr lang="zh-CN" altLang="zh-CN" sz="4300" dirty="0" smtClean="0"/>
              <a:t>上</a:t>
            </a:r>
            <a:r>
              <a:rPr lang="zh-CN" altLang="en-US" sz="4300" dirty="0" smtClean="0"/>
              <a:t>可以</a:t>
            </a:r>
            <a:r>
              <a:rPr lang="zh-CN" altLang="zh-CN" sz="4300" dirty="0" smtClean="0"/>
              <a:t>以</a:t>
            </a:r>
            <a:r>
              <a:rPr lang="zh-CN" altLang="zh-CN" sz="4300" dirty="0"/>
              <a:t>分期付款</a:t>
            </a:r>
            <a:r>
              <a:rPr lang="zh-CN" altLang="zh-CN" sz="4300" dirty="0" smtClean="0"/>
              <a:t>。信</a:t>
            </a:r>
            <a:r>
              <a:rPr lang="zh-CN" altLang="zh-CN" sz="4300" dirty="0"/>
              <a:t>用卡的费用都是卖家承担的。</a:t>
            </a:r>
          </a:p>
          <a:p>
            <a:pPr>
              <a:buNone/>
            </a:pPr>
            <a:r>
              <a:rPr lang="en-US" altLang="zh-CN" sz="4300" dirty="0"/>
              <a:t> </a:t>
            </a:r>
            <a:endParaRPr lang="zh-CN" altLang="zh-CN" sz="4300" dirty="0"/>
          </a:p>
          <a:p>
            <a:r>
              <a:rPr lang="en-US" altLang="zh-CN" sz="4300" b="1" dirty="0" smtClean="0"/>
              <a:t>5</a:t>
            </a:r>
            <a:r>
              <a:rPr lang="en-US" altLang="zh-CN" sz="4300" b="1" dirty="0"/>
              <a:t>:</a:t>
            </a:r>
            <a:r>
              <a:rPr lang="zh-CN" altLang="zh-CN" sz="4300" b="1" dirty="0" smtClean="0"/>
              <a:t>泄</a:t>
            </a:r>
            <a:r>
              <a:rPr lang="zh-CN" altLang="zh-CN" sz="4300" b="1" dirty="0"/>
              <a:t>露他人信息：</a:t>
            </a:r>
            <a:endParaRPr lang="zh-CN" altLang="zh-CN" sz="4300" dirty="0"/>
          </a:p>
          <a:p>
            <a:pPr>
              <a:buNone/>
            </a:pPr>
            <a:r>
              <a:rPr lang="zh-CN" altLang="zh-CN" sz="4300" dirty="0"/>
              <a:t>绝对不可以把</a:t>
            </a:r>
            <a:r>
              <a:rPr lang="en-US" altLang="zh-CN" sz="4300" dirty="0"/>
              <a:t>A</a:t>
            </a:r>
            <a:r>
              <a:rPr lang="zh-CN" altLang="zh-CN" sz="4300" dirty="0"/>
              <a:t>的信息告诉</a:t>
            </a:r>
            <a:r>
              <a:rPr lang="en-US" altLang="zh-CN" sz="4300" dirty="0"/>
              <a:t>B.</a:t>
            </a:r>
            <a:endParaRPr lang="zh-CN" altLang="zh-CN" sz="4300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b="1" dirty="0" smtClean="0"/>
              <a:t>6:</a:t>
            </a:r>
            <a:r>
              <a:rPr lang="zh-CN" altLang="zh-CN" b="1" dirty="0" smtClean="0"/>
              <a:t>不</a:t>
            </a:r>
            <a:r>
              <a:rPr lang="zh-CN" altLang="zh-CN" b="1" dirty="0"/>
              <a:t>要关闭订单！</a:t>
            </a:r>
            <a:endParaRPr lang="zh-CN" altLang="zh-CN" dirty="0"/>
          </a:p>
          <a:p>
            <a:pPr>
              <a:buNone/>
            </a:pPr>
            <a:r>
              <a:rPr lang="zh-CN" altLang="zh-CN" dirty="0"/>
              <a:t>就算买家让你关闭，你也别关闭，就说你的账号没有权限。买家可以自己关闭的。</a:t>
            </a:r>
          </a:p>
          <a:p>
            <a:pPr>
              <a:buNone/>
            </a:pPr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en-US" altLang="zh-CN" b="1" dirty="0" smtClean="0"/>
              <a:t>7</a:t>
            </a:r>
            <a:r>
              <a:rPr lang="en-US" altLang="zh-CN" b="1" dirty="0" smtClean="0"/>
              <a:t>:</a:t>
            </a:r>
            <a:r>
              <a:rPr lang="zh-CN" altLang="zh-CN" b="1" dirty="0" smtClean="0"/>
              <a:t>有</a:t>
            </a:r>
            <a:r>
              <a:rPr lang="zh-CN" altLang="zh-CN" b="1" dirty="0"/>
              <a:t>没有</a:t>
            </a:r>
            <a:r>
              <a:rPr lang="en-US" altLang="zh-CN" b="1" dirty="0" smtClean="0"/>
              <a:t>QQ</a:t>
            </a:r>
            <a:r>
              <a:rPr lang="zh-CN" altLang="en-US" b="1" dirty="0" smtClean="0"/>
              <a:t>微信</a:t>
            </a:r>
            <a:r>
              <a:rPr lang="zh-CN" altLang="zh-CN" b="1" dirty="0" smtClean="0"/>
              <a:t>，</a:t>
            </a:r>
            <a:r>
              <a:rPr lang="zh-CN" altLang="en-US" b="1" dirty="0" smtClean="0"/>
              <a:t>回答：</a:t>
            </a:r>
            <a:r>
              <a:rPr lang="zh-CN" altLang="zh-CN" b="1" dirty="0" smtClean="0"/>
              <a:t>没有</a:t>
            </a:r>
            <a:endParaRPr lang="zh-CN" altLang="zh-CN" dirty="0"/>
          </a:p>
          <a:p>
            <a:pPr>
              <a:buNone/>
            </a:pPr>
            <a:endParaRPr lang="zh-CN" altLang="zh-CN" dirty="0"/>
          </a:p>
          <a:p>
            <a:r>
              <a:rPr lang="en-US" altLang="zh-CN" b="1" dirty="0" smtClean="0"/>
              <a:t>8: </a:t>
            </a:r>
            <a:r>
              <a:rPr lang="zh-CN" altLang="zh-CN" b="1" dirty="0"/>
              <a:t>绝对不能引导客户不在天猫交易</a:t>
            </a:r>
            <a:r>
              <a:rPr lang="zh-CN" altLang="zh-CN" dirty="0"/>
              <a:t>。</a:t>
            </a:r>
          </a:p>
          <a:p>
            <a:pPr>
              <a:buNone/>
            </a:pPr>
            <a:r>
              <a:rPr lang="zh-CN" altLang="zh-CN" dirty="0"/>
              <a:t>比如给银行卡号，比如给支付</a:t>
            </a:r>
            <a:r>
              <a:rPr lang="zh-CN" altLang="zh-CN" dirty="0" smtClean="0"/>
              <a:t>宝</a:t>
            </a:r>
            <a:r>
              <a:rPr lang="zh-CN" altLang="en-US" dirty="0" smtClean="0"/>
              <a:t>直接</a:t>
            </a:r>
            <a:r>
              <a:rPr lang="zh-CN" altLang="zh-CN" dirty="0" smtClean="0"/>
              <a:t>打款，</a:t>
            </a:r>
            <a:r>
              <a:rPr lang="zh-CN" altLang="zh-CN" dirty="0"/>
              <a:t>统统不可以！</a:t>
            </a:r>
          </a:p>
          <a:p>
            <a:pPr>
              <a:buNone/>
            </a:pPr>
            <a:r>
              <a:rPr lang="zh-CN" altLang="zh-CN" dirty="0"/>
              <a:t>就算买家求着你要银行卡号，也绝对不可以！</a:t>
            </a:r>
          </a:p>
          <a:p>
            <a:pPr>
              <a:buNone/>
            </a:pPr>
            <a:r>
              <a:rPr lang="zh-CN" altLang="zh-CN" dirty="0"/>
              <a:t>问展厅可以不可以付现金，就告诉客人，到展厅了以后再到线上购买！</a:t>
            </a:r>
          </a:p>
          <a:p>
            <a:pPr>
              <a:buNone/>
            </a:pPr>
            <a:endParaRPr lang="zh-CN" altLang="zh-CN" dirty="0"/>
          </a:p>
          <a:p>
            <a:r>
              <a:rPr lang="en-US" altLang="zh-CN" b="1" dirty="0" smtClean="0"/>
              <a:t>9:</a:t>
            </a:r>
            <a:r>
              <a:rPr lang="zh-CN" altLang="zh-CN" b="1" dirty="0" smtClean="0"/>
              <a:t>货</a:t>
            </a:r>
            <a:r>
              <a:rPr lang="zh-CN" altLang="zh-CN" b="1" dirty="0"/>
              <a:t>到付款</a:t>
            </a:r>
            <a:r>
              <a:rPr lang="zh-CN" altLang="zh-CN" dirty="0"/>
              <a:t>：我们店铺不支持货到付款。</a:t>
            </a:r>
          </a:p>
          <a:p>
            <a:pPr>
              <a:buNone/>
            </a:pPr>
            <a:r>
              <a:rPr lang="en-US" altLang="zh-CN" dirty="0"/>
              <a:t> </a:t>
            </a:r>
            <a:endParaRPr lang="zh-CN" altLang="zh-CN" dirty="0"/>
          </a:p>
          <a:p>
            <a:r>
              <a:rPr lang="en-US" altLang="zh-CN" b="1" dirty="0" smtClean="0"/>
              <a:t>10:</a:t>
            </a:r>
            <a:r>
              <a:rPr lang="zh-CN" altLang="zh-CN" b="1" dirty="0" smtClean="0"/>
              <a:t>在</a:t>
            </a:r>
            <a:r>
              <a:rPr lang="zh-CN" altLang="zh-CN" b="1" dirty="0"/>
              <a:t>天猫的千牛里，绝对不可以发淘宝的链接！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传统客服</a:t>
            </a:r>
            <a:endParaRPr lang="zh-CN" altLang="en-US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268760"/>
            <a:ext cx="8219256" cy="41044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1400" b="1" dirty="0" smtClean="0"/>
              <a:t>传统客服的职责就是为公司的业务做服务</a:t>
            </a:r>
          </a:p>
          <a:p>
            <a:pPr>
              <a:buNone/>
            </a:pPr>
            <a:endParaRPr lang="zh-CN" altLang="en-US" sz="1400" b="1" dirty="0" smtClean="0"/>
          </a:p>
          <a:p>
            <a:pPr>
              <a:buNone/>
            </a:pPr>
            <a:r>
              <a:rPr lang="en-US" altLang="zh-CN" sz="1400" b="1" dirty="0" smtClean="0"/>
              <a:t>1</a:t>
            </a:r>
            <a:r>
              <a:rPr lang="zh-CN" altLang="en-US" sz="1400" b="1" dirty="0" smtClean="0"/>
              <a:t>、资料管理。在公司的日常营销工作中，收集客户资料是一项非常重要的工作，它直接关系到公司的营销计划能否实现。客服资料的收集要求客服专员每日认真提取客户信息档案，以便关注这些客户的发展动态。</a:t>
            </a:r>
          </a:p>
          <a:p>
            <a:pPr>
              <a:buNone/>
            </a:pPr>
            <a:endParaRPr lang="zh-CN" altLang="en-US" sz="1400" b="1" dirty="0" smtClean="0"/>
          </a:p>
          <a:p>
            <a:pPr>
              <a:buNone/>
            </a:pPr>
            <a:r>
              <a:rPr lang="en-US" altLang="zh-CN" sz="1400" b="1" dirty="0" smtClean="0"/>
              <a:t>2. </a:t>
            </a:r>
            <a:r>
              <a:rPr lang="zh-CN" altLang="en-US" sz="1400" b="1" dirty="0" smtClean="0"/>
              <a:t>资料整理。客服专员提取的客户信息档案递交客服主管，由客服主管安排信息汇总，并进行分析分类，分派专人管理各类资料，并要求每日及时更新，避免遗漏。</a:t>
            </a:r>
          </a:p>
          <a:p>
            <a:pPr>
              <a:buNone/>
            </a:pPr>
            <a:endParaRPr lang="zh-CN" altLang="en-US" sz="1400" b="1" dirty="0" smtClean="0"/>
          </a:p>
          <a:p>
            <a:pPr>
              <a:buNone/>
            </a:pPr>
            <a:r>
              <a:rPr lang="en-US" altLang="zh-CN" sz="1400" b="1" dirty="0" smtClean="0"/>
              <a:t>3. </a:t>
            </a:r>
            <a:r>
              <a:rPr lang="zh-CN" altLang="en-US" sz="1400" b="1" dirty="0" smtClean="0"/>
              <a:t>资料处理。客服主管按照负责客户数量均衡、兼顾业务能力的原则，分配给相关客服专员。客服专员负责的客户，应在一周内与客户进行沟通，并做详细备案。</a:t>
            </a:r>
          </a:p>
          <a:p>
            <a:pPr>
              <a:buNone/>
            </a:pPr>
            <a:endParaRPr lang="zh-CN" altLang="en-US" sz="1400" b="1" dirty="0" smtClean="0"/>
          </a:p>
          <a:p>
            <a:pPr>
              <a:buNone/>
            </a:pPr>
            <a:r>
              <a:rPr lang="en-US" altLang="zh-CN" sz="1400" b="1" dirty="0" smtClean="0"/>
              <a:t>4</a:t>
            </a:r>
            <a:r>
              <a:rPr lang="zh-CN" altLang="en-US" sz="1400" b="1" dirty="0" smtClean="0"/>
              <a:t>、客户回访。客户的需求不断变化，通过回访不但了解不同客户的需求、市场咨询，还可以发现自身工作中的不足，及时补救和调整，满足客户需求，提高客户满意度。</a:t>
            </a:r>
          </a:p>
          <a:p>
            <a:pPr>
              <a:buNone/>
            </a:pPr>
            <a:endParaRPr lang="zh-CN" altLang="en-US" sz="1400" b="1" dirty="0" smtClean="0"/>
          </a:p>
          <a:p>
            <a:pPr>
              <a:buNone/>
            </a:pPr>
            <a:r>
              <a:rPr lang="en-US" altLang="zh-CN" sz="1400" b="1" dirty="0" smtClean="0"/>
              <a:t>5</a:t>
            </a:r>
            <a:r>
              <a:rPr lang="zh-CN" altLang="en-US" sz="1400" b="1" dirty="0" smtClean="0"/>
              <a:t>、投诉处理。注重处理客户投诉的规范性和效率性，形成闭环的管理流程，做到有投诉即时受理，迅速有结果，处理后有回访；使得客户投诉得到高效和圆满的解决。建立投诉归档资料。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530120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通俗的说客服的主要职责就是要维护好现有的客户，替客户去解决异议，包括客户的咨询，客户问什么就回答什么，还要帮忙处理其它的一些问题，客服服务到位可以增强公司业务的粘性。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电商客服</a:t>
            </a:r>
            <a:endParaRPr lang="zh-CN" altLang="en-US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CN" altLang="en-US" b="1" dirty="0" smtClean="0"/>
              <a:t>电商客服分为售前客服、售中客服、售后客服、客服主管</a:t>
            </a:r>
          </a:p>
          <a:p>
            <a:endParaRPr lang="zh-CN" altLang="en-US" b="1" dirty="0" smtClean="0"/>
          </a:p>
          <a:p>
            <a:r>
              <a:rPr lang="zh-CN" altLang="en-US" b="1" dirty="0" smtClean="0"/>
              <a:t>售前客服：主要负责接待客户，回答客户的提问，引导客户购买宝贝，对打字速度有一定要求，每分钟不低于</a:t>
            </a:r>
            <a:r>
              <a:rPr lang="en-US" altLang="zh-CN" b="1" dirty="0" smtClean="0"/>
              <a:t>55</a:t>
            </a:r>
            <a:r>
              <a:rPr lang="zh-CN" altLang="en-US" b="1" dirty="0" smtClean="0"/>
              <a:t>字，售前客服对店铺转化率起到一定的作用，一个好的售前客服是可以在一定程度上提高店铺询单转化率的。</a:t>
            </a:r>
          </a:p>
          <a:p>
            <a:endParaRPr lang="zh-CN" altLang="en-US" b="1" dirty="0" smtClean="0"/>
          </a:p>
          <a:p>
            <a:r>
              <a:rPr lang="zh-CN" altLang="en-US" b="1" dirty="0" smtClean="0"/>
              <a:t>售中客服：主要工作是查件和处理问题订单。查件包括回答客户包裹去向，处理超时派送、超区派送、半途改地址、包裹丢失等问题。必要时候要及时电话联系客户，一般都加有快递客服</a:t>
            </a:r>
            <a:r>
              <a:rPr lang="en-US" altLang="zh-CN" b="1" dirty="0" smtClean="0"/>
              <a:t>QQ</a:t>
            </a:r>
            <a:r>
              <a:rPr lang="zh-CN" altLang="en-US" b="1" dirty="0" smtClean="0"/>
              <a:t>，他们有自己的内部系统，信息和功能非常强大，大部分问题可以直接发给快递客服处理。</a:t>
            </a:r>
          </a:p>
          <a:p>
            <a:endParaRPr lang="zh-CN" altLang="en-US" b="1" dirty="0" smtClean="0"/>
          </a:p>
          <a:p>
            <a:r>
              <a:rPr lang="zh-CN" altLang="en-US" b="1" dirty="0" smtClean="0"/>
              <a:t>售后客服：主要负责客户投诉，质量问题的处理，客户的无理要求等内容，灵活变化化解矛盾，安抚客户解决问题。</a:t>
            </a:r>
          </a:p>
          <a:p>
            <a:endParaRPr lang="zh-CN" altLang="en-US" b="1" dirty="0" smtClean="0"/>
          </a:p>
          <a:p>
            <a:r>
              <a:rPr lang="zh-CN" altLang="en-US" b="1" dirty="0" smtClean="0"/>
              <a:t>客服主管：主要负责安排和协调客服的工作，协助客服处理一些疑难问题，统计客服工作中的问题，计算客服绩效工资，管理客服日常工作。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客服细分类型</a:t>
            </a:r>
            <a:endParaRPr lang="zh-CN" altLang="en-US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b="1" dirty="0" smtClean="0">
                <a:solidFill>
                  <a:srgbClr val="FF0000"/>
                </a:solidFill>
              </a:rPr>
              <a:t>流量为主型：</a:t>
            </a:r>
            <a:r>
              <a:rPr lang="zh-CN" altLang="en-US" sz="1800" b="1" dirty="0" smtClean="0"/>
              <a:t>流量为主是指流量比较大的卖家，需要处理更多的买家询问并转化下单，此类型客服重点是关注对流量的把控能力，尽可能的提高转化。</a:t>
            </a:r>
            <a:endParaRPr lang="en-US" altLang="zh-CN" sz="1800" b="1" dirty="0" smtClean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服务为主型：</a:t>
            </a:r>
            <a:r>
              <a:rPr lang="zh-CN" altLang="en-US" sz="1800" b="1" dirty="0" smtClean="0"/>
              <a:t>服务为主是指关注五福质量提升服务为主的卖家，需要做好每一位客服的服务，此类型客服重点是提升客户体验，增加满意度。</a:t>
            </a:r>
            <a:endParaRPr lang="en-US" altLang="zh-CN" sz="1800" b="1" dirty="0" smtClean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成长为主型：</a:t>
            </a:r>
            <a:r>
              <a:rPr lang="zh-CN" altLang="en-US" sz="1800" b="1" dirty="0" smtClean="0"/>
              <a:t>成长为主是指初级和中级卖家客服，需要自身得到更多更快的成长，此类型客服重点提升基础技能和能力，提升自身的效率和质量等综合能力。</a:t>
            </a:r>
            <a:endParaRPr lang="en-US" altLang="zh-CN" sz="1800" b="1" dirty="0" smtClean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退换货为主型：</a:t>
            </a:r>
            <a:r>
              <a:rPr lang="zh-CN" altLang="en-US" sz="1800" b="1" dirty="0" smtClean="0"/>
              <a:t>主要负责售后退换货等工作的客服，处理退换货以及买家沟通的工作，高效的处理交易纠纷等内容。</a:t>
            </a:r>
            <a:endParaRPr lang="en-US" altLang="zh-CN" sz="1800" b="1" dirty="0" smtClean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营销口碑型：</a:t>
            </a:r>
            <a:r>
              <a:rPr lang="zh-CN" altLang="en-US" sz="1800" b="1" dirty="0" smtClean="0"/>
              <a:t>营销口碑型是指处理纠纷和中差评以及营销宣传等工作，此类客服重点是对评价的处理和把控，还有营销效果以及店铺口碑。</a:t>
            </a:r>
            <a:endParaRPr lang="en-US" altLang="zh-CN" sz="1800" b="1" dirty="0" smtClean="0"/>
          </a:p>
          <a:p>
            <a:r>
              <a:rPr lang="zh-CN" altLang="en-US" sz="1800" b="1" dirty="0" smtClean="0">
                <a:solidFill>
                  <a:srgbClr val="FF0000"/>
                </a:solidFill>
              </a:rPr>
              <a:t>综合型：</a:t>
            </a:r>
            <a:r>
              <a:rPr lang="zh-CN" altLang="en-US" sz="1800" b="1" dirty="0" smtClean="0"/>
              <a:t>综合型是指店铺较小，一人身兼数职，需要掌握售前售后等综合服务能力的客服，此类型客服需要根据总体情况进行综合考量。</a:t>
            </a:r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电商</a:t>
            </a:r>
            <a:r>
              <a:rPr lang="zh-CN" altLang="zh-CN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客</a:t>
            </a:r>
            <a:r>
              <a:rPr lang="zh-CN" altLang="zh-CN" b="1" dirty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服应具备的基本素</a:t>
            </a:r>
            <a:r>
              <a:rPr lang="zh-CN" altLang="zh-CN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质</a:t>
            </a:r>
            <a:endParaRPr lang="zh-CN" altLang="en-US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zh-CN" sz="2100" b="1" dirty="0"/>
              <a:t>一个合格的网店客服，应该具备一些基本的素质，如心理素质、品格素质、技能素质</a:t>
            </a:r>
            <a:r>
              <a:rPr lang="zh-CN" altLang="zh-CN" sz="2100" b="1" dirty="0" smtClean="0"/>
              <a:t>、其</a:t>
            </a:r>
            <a:r>
              <a:rPr lang="zh-CN" altLang="zh-CN" sz="2100" b="1" dirty="0"/>
              <a:t>他综合素</a:t>
            </a:r>
            <a:r>
              <a:rPr lang="zh-CN" altLang="zh-CN" sz="2100" b="1" dirty="0" smtClean="0"/>
              <a:t>质</a:t>
            </a:r>
            <a:r>
              <a:rPr lang="zh-CN" altLang="en-US" sz="2100" b="1" dirty="0" smtClean="0"/>
              <a:t>。</a:t>
            </a:r>
            <a:endParaRPr lang="zh-CN" altLang="zh-CN" sz="2100" b="1" dirty="0"/>
          </a:p>
          <a:p>
            <a:r>
              <a:rPr lang="zh-CN" altLang="zh-CN" sz="2100" b="1" dirty="0" smtClean="0"/>
              <a:t>1</a:t>
            </a:r>
            <a:r>
              <a:rPr lang="zh-CN" altLang="en-US" sz="2100" b="1" dirty="0" smtClean="0"/>
              <a:t>：</a:t>
            </a:r>
            <a:r>
              <a:rPr lang="zh-CN" altLang="zh-CN" sz="2100" b="1" dirty="0" smtClean="0"/>
              <a:t>挫</a:t>
            </a:r>
            <a:r>
              <a:rPr lang="zh-CN" altLang="zh-CN" sz="2100" b="1" dirty="0"/>
              <a:t>折打击的承受能力。</a:t>
            </a:r>
            <a:br>
              <a:rPr lang="zh-CN" altLang="zh-CN" sz="2100" b="1" dirty="0"/>
            </a:br>
            <a:r>
              <a:rPr lang="zh-CN" altLang="zh-CN" sz="2100" b="1" dirty="0" smtClean="0"/>
              <a:t>2</a:t>
            </a:r>
            <a:r>
              <a:rPr lang="zh-CN" altLang="en-US" sz="2100" b="1" dirty="0" smtClean="0"/>
              <a:t>：</a:t>
            </a:r>
            <a:r>
              <a:rPr lang="zh-CN" altLang="zh-CN" sz="2100" b="1" dirty="0" smtClean="0"/>
              <a:t>情</a:t>
            </a:r>
            <a:r>
              <a:rPr lang="zh-CN" altLang="zh-CN" sz="2100" b="1" dirty="0"/>
              <a:t>绪的自我掌控及调节能力</a:t>
            </a:r>
            <a:r>
              <a:rPr lang="zh-CN" altLang="zh-CN" sz="2100" b="1" dirty="0" smtClean="0"/>
              <a:t>。</a:t>
            </a:r>
            <a:r>
              <a:rPr lang="zh-CN" altLang="zh-CN" sz="2100" b="1" dirty="0"/>
              <a:t/>
            </a:r>
            <a:br>
              <a:rPr lang="zh-CN" altLang="zh-CN" sz="2100" b="1" dirty="0"/>
            </a:br>
            <a:r>
              <a:rPr lang="zh-CN" altLang="zh-CN" sz="2100" b="1" dirty="0" smtClean="0"/>
              <a:t>3</a:t>
            </a:r>
            <a:r>
              <a:rPr lang="zh-CN" altLang="en-US" sz="2100" b="1" dirty="0" smtClean="0"/>
              <a:t>：</a:t>
            </a:r>
            <a:r>
              <a:rPr lang="zh-CN" altLang="zh-CN" sz="2100" b="1" dirty="0" smtClean="0"/>
              <a:t>忍</a:t>
            </a:r>
            <a:r>
              <a:rPr lang="zh-CN" altLang="zh-CN" sz="2100" b="1" dirty="0"/>
              <a:t>耐与宽容是优秀网店客服人员的一种美德。</a:t>
            </a:r>
            <a:br>
              <a:rPr lang="zh-CN" altLang="zh-CN" sz="2100" b="1" dirty="0"/>
            </a:br>
            <a:r>
              <a:rPr lang="zh-CN" altLang="zh-CN" sz="2100" b="1" dirty="0" smtClean="0"/>
              <a:t>4</a:t>
            </a:r>
            <a:r>
              <a:rPr lang="zh-CN" altLang="en-US" sz="2100" b="1" dirty="0" smtClean="0"/>
              <a:t>：</a:t>
            </a:r>
            <a:r>
              <a:rPr lang="zh-CN" altLang="zh-CN" sz="2100" b="1" dirty="0" smtClean="0"/>
              <a:t>不</a:t>
            </a:r>
            <a:r>
              <a:rPr lang="zh-CN" altLang="zh-CN" sz="2100" b="1" dirty="0"/>
              <a:t>轻易承诺：</a:t>
            </a:r>
            <a:r>
              <a:rPr lang="zh-CN" altLang="zh-CN" sz="2100" b="1" dirty="0" smtClean="0"/>
              <a:t>说</a:t>
            </a:r>
            <a:r>
              <a:rPr lang="zh-CN" altLang="en-US" sz="2100" b="1" dirty="0" smtClean="0"/>
              <a:t>了</a:t>
            </a:r>
            <a:r>
              <a:rPr lang="zh-CN" altLang="zh-CN" sz="2100" b="1" dirty="0" smtClean="0"/>
              <a:t>就</a:t>
            </a:r>
            <a:r>
              <a:rPr lang="zh-CN" altLang="zh-CN" sz="2100" b="1" dirty="0"/>
              <a:t>要做到，言</a:t>
            </a:r>
            <a:r>
              <a:rPr lang="zh-CN" altLang="zh-CN" sz="2100" b="1" dirty="0" smtClean="0"/>
              <a:t>必</a:t>
            </a:r>
            <a:r>
              <a:rPr lang="zh-CN" altLang="en-US" sz="2100" b="1" dirty="0"/>
              <a:t>信</a:t>
            </a:r>
            <a:r>
              <a:rPr lang="zh-CN" altLang="zh-CN" sz="2100" b="1" dirty="0" smtClean="0"/>
              <a:t>，</a:t>
            </a:r>
            <a:r>
              <a:rPr lang="zh-CN" altLang="zh-CN" sz="2100" b="1" dirty="0"/>
              <a:t>行必果。</a:t>
            </a:r>
            <a:br>
              <a:rPr lang="zh-CN" altLang="zh-CN" sz="2100" b="1" dirty="0"/>
            </a:br>
            <a:r>
              <a:rPr lang="zh-CN" altLang="zh-CN" sz="2100" b="1" dirty="0"/>
              <a:t>要勇于承担责任。</a:t>
            </a:r>
          </a:p>
          <a:p>
            <a:r>
              <a:rPr lang="zh-CN" altLang="zh-CN" sz="2100" b="1" dirty="0" smtClean="0"/>
              <a:t>5</a:t>
            </a:r>
            <a:r>
              <a:rPr lang="zh-CN" altLang="en-US" sz="2100" b="1" dirty="0" smtClean="0"/>
              <a:t>：</a:t>
            </a:r>
            <a:r>
              <a:rPr lang="zh-CN" altLang="zh-CN" sz="2100" b="1" dirty="0" smtClean="0"/>
              <a:t>热</a:t>
            </a:r>
            <a:r>
              <a:rPr lang="zh-CN" altLang="zh-CN" sz="2100" b="1" dirty="0"/>
              <a:t>情主动的服务态度：客户服务人员还应具备对客户热情主动的服务态度，充满了激情，让每位客户感受到你的服务，在接受你的同时来接受你的产品。</a:t>
            </a:r>
            <a:br>
              <a:rPr lang="zh-CN" altLang="zh-CN" sz="2100" b="1" dirty="0"/>
            </a:br>
            <a:r>
              <a:rPr lang="zh-CN" altLang="zh-CN" sz="2100" b="1" dirty="0" smtClean="0"/>
              <a:t>6</a:t>
            </a:r>
            <a:r>
              <a:rPr lang="zh-CN" altLang="en-US" sz="2100" b="1" dirty="0" smtClean="0"/>
              <a:t>：</a:t>
            </a:r>
            <a:r>
              <a:rPr lang="zh-CN" altLang="zh-CN" sz="2100" b="1" dirty="0" smtClean="0"/>
              <a:t>要</a:t>
            </a:r>
            <a:r>
              <a:rPr lang="zh-CN" altLang="zh-CN" sz="2100" b="1" dirty="0"/>
              <a:t>有良好的自控力</a:t>
            </a:r>
            <a:r>
              <a:rPr lang="zh-CN" altLang="zh-CN" sz="2100" b="1" dirty="0" smtClean="0"/>
              <a:t>：客</a:t>
            </a:r>
            <a:r>
              <a:rPr lang="zh-CN" altLang="zh-CN" sz="2100" b="1" dirty="0"/>
              <a:t>服作为一个服</a:t>
            </a:r>
            <a:r>
              <a:rPr lang="zh-CN" altLang="zh-CN" sz="2100" b="1" dirty="0" smtClean="0"/>
              <a:t>务</a:t>
            </a:r>
            <a:r>
              <a:rPr lang="zh-CN" altLang="en-US" sz="2100" b="1" dirty="0" smtClean="0"/>
              <a:t>和销售属性的工作</a:t>
            </a:r>
            <a:r>
              <a:rPr lang="zh-CN" altLang="zh-CN" sz="2100" b="1" dirty="0" smtClean="0"/>
              <a:t>，</a:t>
            </a:r>
            <a:r>
              <a:rPr lang="zh-CN" altLang="zh-CN" sz="2100" b="1" dirty="0"/>
              <a:t>首先自己要有一</a:t>
            </a:r>
            <a:r>
              <a:rPr lang="zh-CN" altLang="zh-CN" sz="2100" b="1" dirty="0" smtClean="0"/>
              <a:t>个</a:t>
            </a:r>
            <a:r>
              <a:rPr lang="zh-CN" altLang="en-US" sz="2100" b="1" dirty="0" smtClean="0"/>
              <a:t>良好</a:t>
            </a:r>
            <a:r>
              <a:rPr lang="zh-CN" altLang="zh-CN" sz="2100" b="1" dirty="0" smtClean="0"/>
              <a:t>心</a:t>
            </a:r>
            <a:r>
              <a:rPr lang="zh-CN" altLang="zh-CN" sz="2100" b="1" dirty="0"/>
              <a:t>态来面对工作和客户，客服的心情好了也会带动客户。毕竟网上形形色色的人都有，有好说话的，也有不好说话的，遇到不好说话的，就要控制好自己的情绪，耐心的解答，有技巧的应</a:t>
            </a:r>
            <a:r>
              <a:rPr lang="zh-CN" altLang="zh-CN" sz="2100" b="1" dirty="0" smtClean="0"/>
              <a:t>对</a:t>
            </a:r>
            <a:r>
              <a:rPr lang="zh-CN" altLang="en-US" sz="2100" b="1" dirty="0"/>
              <a:t>。</a:t>
            </a:r>
            <a:endParaRPr lang="zh-CN" altLang="zh-CN" sz="2100" b="1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基本要求</a:t>
            </a:r>
            <a:endParaRPr lang="zh-CN" altLang="en-US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b="1" dirty="0"/>
              <a:t>1</a:t>
            </a:r>
            <a:r>
              <a:rPr lang="zh-CN" altLang="zh-CN" sz="2000" b="1" dirty="0"/>
              <a:t>接待顾客过程中速度要快，保证打字速度在至少</a:t>
            </a:r>
            <a:r>
              <a:rPr lang="en-US" altLang="zh-CN" sz="2000" b="1" dirty="0"/>
              <a:t>60</a:t>
            </a:r>
            <a:r>
              <a:rPr lang="zh-CN" altLang="zh-CN" sz="2000" b="1" dirty="0"/>
              <a:t>以上</a:t>
            </a:r>
          </a:p>
          <a:p>
            <a:r>
              <a:rPr lang="en-US" altLang="zh-CN" sz="2000" b="1" dirty="0"/>
              <a:t>2</a:t>
            </a:r>
            <a:r>
              <a:rPr lang="zh-CN" altLang="zh-CN" sz="2000" b="1" dirty="0"/>
              <a:t>弄明白顾客咨询的问题做出正确解答，不能因为人多就不去考虑顾客的问题敷衍回复</a:t>
            </a:r>
          </a:p>
          <a:p>
            <a:r>
              <a:rPr lang="en-US" altLang="zh-CN" sz="2000" b="1" dirty="0"/>
              <a:t>3</a:t>
            </a:r>
            <a:r>
              <a:rPr lang="zh-CN" altLang="zh-CN" sz="2000" b="1" dirty="0"/>
              <a:t>要养成回复顾客的时候要注意力高度集中的习惯</a:t>
            </a:r>
          </a:p>
          <a:p>
            <a:r>
              <a:rPr lang="en-US" altLang="zh-CN" sz="2000" b="1" dirty="0"/>
              <a:t>4</a:t>
            </a:r>
            <a:r>
              <a:rPr lang="zh-CN" altLang="zh-CN" sz="2000" b="1" dirty="0"/>
              <a:t>遇到售后方面的问题及时和经理商量后给顾客回复，不可以推诿，想办法给顾客积极的解决问题，不可以和顾客争吵，给顾客的一个专业、积极、负责任的形象</a:t>
            </a:r>
          </a:p>
          <a:p>
            <a:r>
              <a:rPr lang="en-US" altLang="zh-CN" sz="2000" b="1" dirty="0"/>
              <a:t>5</a:t>
            </a:r>
            <a:r>
              <a:rPr lang="zh-CN" altLang="zh-CN" sz="2000" b="1" dirty="0"/>
              <a:t>顾客退换货或者补发配件谁接待的订单谁跟踪，并给顾客留言补发产品单号，返回来的货物也要让顾客注明自己的旺旺号、接待的客服、产品，发给库存管理的同</a:t>
            </a:r>
            <a:r>
              <a:rPr lang="zh-CN" altLang="zh-CN" sz="2000" b="1" dirty="0" smtClean="0"/>
              <a:t>事</a:t>
            </a:r>
            <a:endParaRPr lang="zh-CN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Users\Administrator\Desktop\客服基本功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C:\Users\Administrator\Desktop\[淘宝干货]\实战篇—售前客服流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9661" y="-96428"/>
            <a:ext cx="9283661" cy="6954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工作内容</a:t>
            </a:r>
            <a:endParaRPr lang="zh-CN" altLang="en-US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b="1" dirty="0"/>
              <a:t>接待顾</a:t>
            </a:r>
            <a:r>
              <a:rPr lang="zh-CN" altLang="zh-CN" b="1" dirty="0" smtClean="0"/>
              <a:t>客</a:t>
            </a:r>
            <a:r>
              <a:rPr lang="zh-CN" altLang="en-US" b="1" dirty="0" smtClean="0"/>
              <a:t>，包括</a:t>
            </a:r>
            <a:r>
              <a:rPr lang="zh-CN" altLang="zh-CN" b="1" dirty="0" smtClean="0"/>
              <a:t>售</a:t>
            </a:r>
            <a:r>
              <a:rPr lang="zh-CN" altLang="zh-CN" b="1" dirty="0"/>
              <a:t>前、售后</a:t>
            </a:r>
          </a:p>
          <a:p>
            <a:pPr lvl="0"/>
            <a:r>
              <a:rPr lang="zh-CN" altLang="zh-CN" b="1" dirty="0"/>
              <a:t>查询物</a:t>
            </a:r>
            <a:r>
              <a:rPr lang="zh-CN" altLang="zh-CN" b="1" dirty="0" smtClean="0"/>
              <a:t>流</a:t>
            </a:r>
            <a:r>
              <a:rPr lang="zh-CN" altLang="en-US" b="1" dirty="0" smtClean="0"/>
              <a:t>，现在有菜鸟物流信息</a:t>
            </a:r>
            <a:endParaRPr lang="zh-CN" altLang="zh-CN" b="1" dirty="0"/>
          </a:p>
          <a:p>
            <a:pPr lvl="0"/>
            <a:r>
              <a:rPr lang="zh-CN" altLang="zh-CN" b="1" dirty="0"/>
              <a:t>整理订单（包括顾客之前拍的通知要发货的）</a:t>
            </a:r>
          </a:p>
          <a:p>
            <a:r>
              <a:rPr lang="zh-CN" altLang="zh-CN" b="1" dirty="0" smtClean="0"/>
              <a:t>核</a:t>
            </a:r>
            <a:r>
              <a:rPr lang="zh-CN" altLang="zh-CN" b="1" dirty="0"/>
              <a:t>实订单是否按照约定发</a:t>
            </a:r>
            <a:r>
              <a:rPr lang="zh-CN" altLang="zh-CN" b="1" dirty="0" smtClean="0"/>
              <a:t>走</a:t>
            </a:r>
            <a:r>
              <a:rPr lang="zh-CN" altLang="en-US" b="1" dirty="0" smtClean="0"/>
              <a:t>，注意做好备注和检查。</a:t>
            </a:r>
            <a:endParaRPr lang="zh-CN" altLang="zh-CN" b="1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1884</Words>
  <Application>Microsoft Office PowerPoint</Application>
  <PresentationFormat>全屏显示(4:3)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电商客服培训</vt:lpstr>
      <vt:lpstr>传统客服</vt:lpstr>
      <vt:lpstr>电商客服</vt:lpstr>
      <vt:lpstr>客服细分类型</vt:lpstr>
      <vt:lpstr>电商客服应具备的基本素质</vt:lpstr>
      <vt:lpstr>基本要求</vt:lpstr>
      <vt:lpstr>幻灯片 7</vt:lpstr>
      <vt:lpstr>幻灯片 8</vt:lpstr>
      <vt:lpstr>工作内容</vt:lpstr>
      <vt:lpstr>严禁出现的情况</vt:lpstr>
      <vt:lpstr>备注</vt:lpstr>
      <vt:lpstr>客服高压线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电商客服培训</dc:title>
  <dc:creator>Administrator</dc:creator>
  <cp:lastModifiedBy>Administrator</cp:lastModifiedBy>
  <cp:revision>11</cp:revision>
  <dcterms:created xsi:type="dcterms:W3CDTF">2018-04-11T02:43:22Z</dcterms:created>
  <dcterms:modified xsi:type="dcterms:W3CDTF">2018-04-12T08:50:34Z</dcterms:modified>
</cp:coreProperties>
</file>